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</p:sldIdLst>
  <p:sldSz cx="18000663" cy="11520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4660"/>
  </p:normalViewPr>
  <p:slideViewPr>
    <p:cSldViewPr snapToGrid="0">
      <p:cViewPr>
        <p:scale>
          <a:sx n="50" d="100"/>
          <a:sy n="50" d="100"/>
        </p:scale>
        <p:origin x="1469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885414"/>
            <a:ext cx="13500497" cy="401083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6050924"/>
            <a:ext cx="13500497" cy="2781450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41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0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613359"/>
            <a:ext cx="3881393" cy="97630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613359"/>
            <a:ext cx="11419171" cy="97630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8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1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872123"/>
            <a:ext cx="15525572" cy="4792202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709662"/>
            <a:ext cx="15525572" cy="2520106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5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3066796"/>
            <a:ext cx="7650282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3066796"/>
            <a:ext cx="7650282" cy="730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220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613360"/>
            <a:ext cx="15525572" cy="2226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824120"/>
            <a:ext cx="7615123" cy="1384058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4208178"/>
            <a:ext cx="7615123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824120"/>
            <a:ext cx="7652626" cy="1384058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4208178"/>
            <a:ext cx="7652626" cy="61895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64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9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6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68032"/>
            <a:ext cx="5805682" cy="26881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658738"/>
            <a:ext cx="9112836" cy="8187013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456146"/>
            <a:ext cx="5805682" cy="640293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38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68032"/>
            <a:ext cx="5805682" cy="26881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658738"/>
            <a:ext cx="9112836" cy="8187013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456146"/>
            <a:ext cx="5805682" cy="640293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92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613360"/>
            <a:ext cx="15525572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3066796"/>
            <a:ext cx="15525572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677787"/>
            <a:ext cx="4050149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71669-E175-48F7-8AB7-E89A5B94FF5C}" type="datetimeFigureOut">
              <a:rPr lang="en-GB" smtClean="0"/>
              <a:t>29/09/2020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677787"/>
            <a:ext cx="6075224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677787"/>
            <a:ext cx="4050149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89CB-B43F-43CA-85E2-1CDC498AC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1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0DA2E1-F04F-48F5-AB0D-617FC9CEB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" y="4098785"/>
            <a:ext cx="1385494" cy="3322918"/>
          </a:xfrm>
          <a:prstGeom prst="rect">
            <a:avLst/>
          </a:prstGeom>
        </p:spPr>
      </p:pic>
      <p:pic>
        <p:nvPicPr>
          <p:cNvPr id="163" name="Picture 16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7161CC-D0C0-486D-AD82-3B975C7A0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07" y="4098785"/>
            <a:ext cx="1372224" cy="3322918"/>
          </a:xfrm>
          <a:prstGeom prst="rect">
            <a:avLst/>
          </a:prstGeom>
        </p:spPr>
      </p:pic>
      <p:pic>
        <p:nvPicPr>
          <p:cNvPr id="165" name="Picture 16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3D63C3-0363-4365-901A-DEFD8051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37" y="4098785"/>
            <a:ext cx="1372224" cy="3322918"/>
          </a:xfrm>
          <a:prstGeom prst="rect">
            <a:avLst/>
          </a:prstGeom>
        </p:spPr>
      </p:pic>
      <p:pic>
        <p:nvPicPr>
          <p:cNvPr id="167" name="Picture 16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D57122-4BAA-4D09-A39B-0E8602002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6" y="4098785"/>
            <a:ext cx="1372224" cy="3322918"/>
          </a:xfrm>
          <a:prstGeom prst="rect">
            <a:avLst/>
          </a:prstGeom>
        </p:spPr>
      </p:pic>
      <p:pic>
        <p:nvPicPr>
          <p:cNvPr id="169" name="Picture 16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5F2378-1EB0-468C-84A5-9F27DC205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96" y="4098785"/>
            <a:ext cx="1372224" cy="3322918"/>
          </a:xfrm>
          <a:prstGeom prst="rect">
            <a:avLst/>
          </a:prstGeom>
        </p:spPr>
      </p:pic>
      <p:pic>
        <p:nvPicPr>
          <p:cNvPr id="171" name="Picture 17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E77303-1CE0-4B06-A3AF-79CF70B0F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25" y="4098785"/>
            <a:ext cx="1372224" cy="3322918"/>
          </a:xfrm>
          <a:prstGeom prst="rect">
            <a:avLst/>
          </a:prstGeom>
        </p:spPr>
      </p:pic>
      <p:pic>
        <p:nvPicPr>
          <p:cNvPr id="173" name="Picture 17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A4AE09-4AD7-4C5C-900C-247E3AD796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855" y="4098785"/>
            <a:ext cx="1372224" cy="3322918"/>
          </a:xfrm>
          <a:prstGeom prst="rect">
            <a:avLst/>
          </a:prstGeom>
        </p:spPr>
      </p:pic>
      <p:pic>
        <p:nvPicPr>
          <p:cNvPr id="175" name="Picture 17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DE7A2C-7FC3-467B-8729-40182EC34D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684" y="4098785"/>
            <a:ext cx="1372224" cy="3322918"/>
          </a:xfrm>
          <a:prstGeom prst="rect">
            <a:avLst/>
          </a:prstGeom>
        </p:spPr>
      </p:pic>
      <p:pic>
        <p:nvPicPr>
          <p:cNvPr id="177" name="Picture 17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8F30FC-8F32-496F-899D-6205980C2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514" y="4098785"/>
            <a:ext cx="1372224" cy="3322918"/>
          </a:xfrm>
          <a:prstGeom prst="rect">
            <a:avLst/>
          </a:prstGeom>
        </p:spPr>
      </p:pic>
      <p:pic>
        <p:nvPicPr>
          <p:cNvPr id="179" name="Picture 17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07387B-6437-42E1-A22B-A7AC5DF83C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343" y="4098785"/>
            <a:ext cx="1372224" cy="3322918"/>
          </a:xfrm>
          <a:prstGeom prst="rect">
            <a:avLst/>
          </a:prstGeom>
        </p:spPr>
      </p:pic>
      <p:pic>
        <p:nvPicPr>
          <p:cNvPr id="181" name="Picture 18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B274CC-5F34-4342-A066-8E3709E851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173" y="4098785"/>
            <a:ext cx="1372224" cy="3322918"/>
          </a:xfrm>
          <a:prstGeom prst="rect">
            <a:avLst/>
          </a:prstGeom>
        </p:spPr>
      </p:pic>
      <p:pic>
        <p:nvPicPr>
          <p:cNvPr id="183" name="Picture 18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E48236-8B7B-491F-B6B7-7416EB76F5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002" y="4098785"/>
            <a:ext cx="1372224" cy="3322918"/>
          </a:xfrm>
          <a:prstGeom prst="rect">
            <a:avLst/>
          </a:prstGeom>
        </p:spPr>
      </p:pic>
      <p:pic>
        <p:nvPicPr>
          <p:cNvPr id="185" name="Picture 18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7D4086-B541-4B4F-89EE-0014476DD2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832" y="4098785"/>
            <a:ext cx="1372224" cy="33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37E20FA7-9E6E-446A-A84B-C9756BBEE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51" y="3548354"/>
            <a:ext cx="1938554" cy="2228987"/>
          </a:xfrm>
          <a:prstGeom prst="rect">
            <a:avLst/>
          </a:prstGeom>
        </p:spPr>
      </p:pic>
      <p:pic>
        <p:nvPicPr>
          <p:cNvPr id="73" name="Picture 72" descr="Chart, bar chart&#10;&#10;Description automatically generated">
            <a:extLst>
              <a:ext uri="{FF2B5EF4-FFF2-40B4-BE49-F238E27FC236}">
                <a16:creationId xmlns:a16="http://schemas.microsoft.com/office/drawing/2014/main" id="{79DAC9D8-59CD-4D3C-8D5D-5271AA5D2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51" y="7962425"/>
            <a:ext cx="1938554" cy="2228987"/>
          </a:xfrm>
          <a:prstGeom prst="rect">
            <a:avLst/>
          </a:prstGeom>
        </p:spPr>
      </p:pic>
      <p:pic>
        <p:nvPicPr>
          <p:cNvPr id="75" name="Picture 74" descr="Chart, bar chart&#10;&#10;Description automatically generated">
            <a:extLst>
              <a:ext uri="{FF2B5EF4-FFF2-40B4-BE49-F238E27FC236}">
                <a16:creationId xmlns:a16="http://schemas.microsoft.com/office/drawing/2014/main" id="{FF53B93D-D351-4773-A99F-B4C32EAFD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256" y="3548354"/>
            <a:ext cx="1938554" cy="2228987"/>
          </a:xfrm>
          <a:prstGeom prst="rect">
            <a:avLst/>
          </a:prstGeom>
        </p:spPr>
      </p:pic>
      <p:pic>
        <p:nvPicPr>
          <p:cNvPr id="77" name="Picture 76" descr="Chart, waterfall chart&#10;&#10;Description automatically generated">
            <a:extLst>
              <a:ext uri="{FF2B5EF4-FFF2-40B4-BE49-F238E27FC236}">
                <a16:creationId xmlns:a16="http://schemas.microsoft.com/office/drawing/2014/main" id="{962813AF-51F6-4615-8E49-D6D15F77D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9" y="7962425"/>
            <a:ext cx="1938554" cy="2228987"/>
          </a:xfrm>
          <a:prstGeom prst="rect">
            <a:avLst/>
          </a:prstGeom>
        </p:spPr>
      </p:pic>
      <p:pic>
        <p:nvPicPr>
          <p:cNvPr id="79" name="Picture 78" descr="Chart, bar chart&#10;&#10;Description automatically generated">
            <a:extLst>
              <a:ext uri="{FF2B5EF4-FFF2-40B4-BE49-F238E27FC236}">
                <a16:creationId xmlns:a16="http://schemas.microsoft.com/office/drawing/2014/main" id="{59E6032C-8FEA-4AAA-B994-3C5A69574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87" y="1329077"/>
            <a:ext cx="1938554" cy="2228987"/>
          </a:xfrm>
          <a:prstGeom prst="rect">
            <a:avLst/>
          </a:prstGeom>
        </p:spPr>
      </p:pic>
      <p:pic>
        <p:nvPicPr>
          <p:cNvPr id="81" name="Picture 80" descr="Chart, waterfall chart&#10;&#10;Description automatically generated">
            <a:extLst>
              <a:ext uri="{FF2B5EF4-FFF2-40B4-BE49-F238E27FC236}">
                <a16:creationId xmlns:a16="http://schemas.microsoft.com/office/drawing/2014/main" id="{71A1D025-504C-40CD-A6CC-37F89755A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87" y="5757801"/>
            <a:ext cx="1938554" cy="2228987"/>
          </a:xfrm>
          <a:prstGeom prst="rect">
            <a:avLst/>
          </a:prstGeom>
        </p:spPr>
      </p:pic>
      <p:pic>
        <p:nvPicPr>
          <p:cNvPr id="83" name="Picture 82" descr="Chart, bar chart&#10;&#10;Description automatically generated">
            <a:extLst>
              <a:ext uri="{FF2B5EF4-FFF2-40B4-BE49-F238E27FC236}">
                <a16:creationId xmlns:a16="http://schemas.microsoft.com/office/drawing/2014/main" id="{4722798A-CEE6-47CF-B2F9-E48971E47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192" y="1329077"/>
            <a:ext cx="1938554" cy="2228987"/>
          </a:xfrm>
          <a:prstGeom prst="rect">
            <a:avLst/>
          </a:prstGeom>
        </p:spPr>
      </p:pic>
      <p:pic>
        <p:nvPicPr>
          <p:cNvPr id="85" name="Picture 84" descr="Chart, waterfall chart&#10;&#10;Description automatically generated">
            <a:extLst>
              <a:ext uri="{FF2B5EF4-FFF2-40B4-BE49-F238E27FC236}">
                <a16:creationId xmlns:a16="http://schemas.microsoft.com/office/drawing/2014/main" id="{459EA1EC-4F08-4FB2-BBC1-19B5AF754A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256" y="5757801"/>
            <a:ext cx="1938554" cy="2228987"/>
          </a:xfrm>
          <a:prstGeom prst="rect">
            <a:avLst/>
          </a:prstGeom>
        </p:spPr>
      </p:pic>
      <p:pic>
        <p:nvPicPr>
          <p:cNvPr id="87" name="Picture 86" descr="Chart, waterfall chart&#10;&#10;Description automatically generated">
            <a:extLst>
              <a:ext uri="{FF2B5EF4-FFF2-40B4-BE49-F238E27FC236}">
                <a16:creationId xmlns:a16="http://schemas.microsoft.com/office/drawing/2014/main" id="{222B97DE-DEB0-491D-A70B-D592FE512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24" y="5757801"/>
            <a:ext cx="1938554" cy="2228987"/>
          </a:xfrm>
          <a:prstGeom prst="rect">
            <a:avLst/>
          </a:prstGeom>
        </p:spPr>
      </p:pic>
      <p:pic>
        <p:nvPicPr>
          <p:cNvPr id="89" name="Picture 88" descr="Chart, waterfall chart&#10;&#10;Description automatically generated">
            <a:extLst>
              <a:ext uri="{FF2B5EF4-FFF2-40B4-BE49-F238E27FC236}">
                <a16:creationId xmlns:a16="http://schemas.microsoft.com/office/drawing/2014/main" id="{B86AC50A-666D-4400-B401-3A4ADAE086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24" y="7962425"/>
            <a:ext cx="1938554" cy="2228987"/>
          </a:xfrm>
          <a:prstGeom prst="rect">
            <a:avLst/>
          </a:prstGeom>
        </p:spPr>
      </p:pic>
      <p:pic>
        <p:nvPicPr>
          <p:cNvPr id="91" name="Picture 90" descr="Chart, waterfall chart&#10;&#10;Description automatically generated">
            <a:extLst>
              <a:ext uri="{FF2B5EF4-FFF2-40B4-BE49-F238E27FC236}">
                <a16:creationId xmlns:a16="http://schemas.microsoft.com/office/drawing/2014/main" id="{6872237C-EBEC-4499-B337-233D49E8BD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192" y="5757801"/>
            <a:ext cx="1938554" cy="2228987"/>
          </a:xfrm>
          <a:prstGeom prst="rect">
            <a:avLst/>
          </a:prstGeom>
        </p:spPr>
      </p:pic>
      <p:pic>
        <p:nvPicPr>
          <p:cNvPr id="93" name="Picture 92" descr="Chart, waterfall chart&#10;&#10;Description automatically generated">
            <a:extLst>
              <a:ext uri="{FF2B5EF4-FFF2-40B4-BE49-F238E27FC236}">
                <a16:creationId xmlns:a16="http://schemas.microsoft.com/office/drawing/2014/main" id="{8ED241C8-4D26-4348-A4F2-AF09BB22E0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192" y="7962425"/>
            <a:ext cx="1938554" cy="2228987"/>
          </a:xfrm>
          <a:prstGeom prst="rect">
            <a:avLst/>
          </a:prstGeom>
        </p:spPr>
      </p:pic>
      <p:pic>
        <p:nvPicPr>
          <p:cNvPr id="95" name="Picture 94" descr="Chart, bar chart&#10;&#10;Description automatically generated">
            <a:extLst>
              <a:ext uri="{FF2B5EF4-FFF2-40B4-BE49-F238E27FC236}">
                <a16:creationId xmlns:a16="http://schemas.microsoft.com/office/drawing/2014/main" id="{7813E8D1-DC02-466D-ABEC-535FB38D20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24" y="3548354"/>
            <a:ext cx="1938554" cy="2228987"/>
          </a:xfrm>
          <a:prstGeom prst="rect">
            <a:avLst/>
          </a:prstGeom>
        </p:spPr>
      </p:pic>
      <p:pic>
        <p:nvPicPr>
          <p:cNvPr id="97" name="Picture 96" descr="Chart, waterfall chart&#10;&#10;Description automatically generated">
            <a:extLst>
              <a:ext uri="{FF2B5EF4-FFF2-40B4-BE49-F238E27FC236}">
                <a16:creationId xmlns:a16="http://schemas.microsoft.com/office/drawing/2014/main" id="{009EA74A-0058-4AE5-9249-78E11BDF7C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87" y="7962425"/>
            <a:ext cx="1938554" cy="2228987"/>
          </a:xfrm>
          <a:prstGeom prst="rect">
            <a:avLst/>
          </a:prstGeom>
        </p:spPr>
      </p:pic>
      <p:pic>
        <p:nvPicPr>
          <p:cNvPr id="99" name="Picture 98" descr="Chart, bar chart&#10;&#10;Description automatically generated">
            <a:extLst>
              <a:ext uri="{FF2B5EF4-FFF2-40B4-BE49-F238E27FC236}">
                <a16:creationId xmlns:a16="http://schemas.microsoft.com/office/drawing/2014/main" id="{312D9881-BDF5-43CF-8846-CEB1BBB92D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3" y="5757801"/>
            <a:ext cx="1938554" cy="2228987"/>
          </a:xfrm>
          <a:prstGeom prst="rect">
            <a:avLst/>
          </a:prstGeom>
        </p:spPr>
      </p:pic>
      <p:pic>
        <p:nvPicPr>
          <p:cNvPr id="103" name="Picture 102" descr="Chart, bar chart&#10;&#10;Description automatically generated">
            <a:extLst>
              <a:ext uri="{FF2B5EF4-FFF2-40B4-BE49-F238E27FC236}">
                <a16:creationId xmlns:a16="http://schemas.microsoft.com/office/drawing/2014/main" id="{BC1B13D5-AC40-4DAA-8913-4655813DF2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3" y="1329077"/>
            <a:ext cx="1938554" cy="2228987"/>
          </a:xfrm>
          <a:prstGeom prst="rect">
            <a:avLst/>
          </a:prstGeom>
        </p:spPr>
      </p:pic>
      <p:pic>
        <p:nvPicPr>
          <p:cNvPr id="105" name="Picture 104" descr="Chart, bar chart&#10;&#10;Description automatically generated">
            <a:extLst>
              <a:ext uri="{FF2B5EF4-FFF2-40B4-BE49-F238E27FC236}">
                <a16:creationId xmlns:a16="http://schemas.microsoft.com/office/drawing/2014/main" id="{933CA692-C655-43FA-95A3-93D019F7A0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9" y="3548354"/>
            <a:ext cx="1938554" cy="2228987"/>
          </a:xfrm>
          <a:prstGeom prst="rect">
            <a:avLst/>
          </a:prstGeom>
        </p:spPr>
      </p:pic>
      <p:pic>
        <p:nvPicPr>
          <p:cNvPr id="107" name="Picture 106" descr="Chart, waterfall chart&#10;&#10;Description automatically generated">
            <a:extLst>
              <a:ext uri="{FF2B5EF4-FFF2-40B4-BE49-F238E27FC236}">
                <a16:creationId xmlns:a16="http://schemas.microsoft.com/office/drawing/2014/main" id="{C48E265A-27E0-4BF9-B8BE-F28EA40CD9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51" y="1329077"/>
            <a:ext cx="1938554" cy="2228987"/>
          </a:xfrm>
          <a:prstGeom prst="rect">
            <a:avLst/>
          </a:prstGeom>
        </p:spPr>
      </p:pic>
      <p:pic>
        <p:nvPicPr>
          <p:cNvPr id="109" name="Picture 108" descr="Chart, bar chart&#10;&#10;Description automatically generated">
            <a:extLst>
              <a:ext uri="{FF2B5EF4-FFF2-40B4-BE49-F238E27FC236}">
                <a16:creationId xmlns:a16="http://schemas.microsoft.com/office/drawing/2014/main" id="{68CECE7D-1216-4D50-8841-9A57F8951A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192" y="3548354"/>
            <a:ext cx="1938554" cy="2228987"/>
          </a:xfrm>
          <a:prstGeom prst="rect">
            <a:avLst/>
          </a:prstGeom>
        </p:spPr>
      </p:pic>
      <p:pic>
        <p:nvPicPr>
          <p:cNvPr id="111" name="Picture 110" descr="Chart&#10;&#10;Description automatically generated">
            <a:extLst>
              <a:ext uri="{FF2B5EF4-FFF2-40B4-BE49-F238E27FC236}">
                <a16:creationId xmlns:a16="http://schemas.microsoft.com/office/drawing/2014/main" id="{F0AA1DA1-9484-4B38-9B42-6ADB4DC8BF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" y="1329077"/>
            <a:ext cx="1938554" cy="2228987"/>
          </a:xfrm>
          <a:prstGeom prst="rect">
            <a:avLst/>
          </a:prstGeom>
        </p:spPr>
      </p:pic>
      <p:pic>
        <p:nvPicPr>
          <p:cNvPr id="113" name="Picture 112" descr="Chart, bar chart&#10;&#10;Description automatically generated">
            <a:extLst>
              <a:ext uri="{FF2B5EF4-FFF2-40B4-BE49-F238E27FC236}">
                <a16:creationId xmlns:a16="http://schemas.microsoft.com/office/drawing/2014/main" id="{F8C76BB6-1F24-41BF-BD08-CBA370E403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256" y="1329077"/>
            <a:ext cx="1938554" cy="2228987"/>
          </a:xfrm>
          <a:prstGeom prst="rect">
            <a:avLst/>
          </a:prstGeom>
        </p:spPr>
      </p:pic>
      <p:pic>
        <p:nvPicPr>
          <p:cNvPr id="115" name="Picture 114" descr="Chart, waterfall chart&#10;&#10;Description automatically generated">
            <a:extLst>
              <a:ext uri="{FF2B5EF4-FFF2-40B4-BE49-F238E27FC236}">
                <a16:creationId xmlns:a16="http://schemas.microsoft.com/office/drawing/2014/main" id="{15206338-EB60-475D-93CB-A87E0AB028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87" y="3548354"/>
            <a:ext cx="1938554" cy="2228987"/>
          </a:xfrm>
          <a:prstGeom prst="rect">
            <a:avLst/>
          </a:prstGeom>
        </p:spPr>
      </p:pic>
      <p:pic>
        <p:nvPicPr>
          <p:cNvPr id="117" name="Picture 116" descr="Chart, bar chart&#10;&#10;Description automatically generated">
            <a:extLst>
              <a:ext uri="{FF2B5EF4-FFF2-40B4-BE49-F238E27FC236}">
                <a16:creationId xmlns:a16="http://schemas.microsoft.com/office/drawing/2014/main" id="{A8CC5D46-9376-49AA-837B-CD4CF57016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" y="3548354"/>
            <a:ext cx="1938554" cy="2228987"/>
          </a:xfrm>
          <a:prstGeom prst="rect">
            <a:avLst/>
          </a:prstGeom>
        </p:spPr>
      </p:pic>
      <p:pic>
        <p:nvPicPr>
          <p:cNvPr id="119" name="Picture 118" descr="Chart, bar chart&#10;&#10;Description automatically generated">
            <a:extLst>
              <a:ext uri="{FF2B5EF4-FFF2-40B4-BE49-F238E27FC236}">
                <a16:creationId xmlns:a16="http://schemas.microsoft.com/office/drawing/2014/main" id="{A4413B1A-471B-45FD-A227-14E2D8A5E08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24" y="1329077"/>
            <a:ext cx="1938554" cy="2228987"/>
          </a:xfrm>
          <a:prstGeom prst="rect">
            <a:avLst/>
          </a:prstGeom>
        </p:spPr>
      </p:pic>
      <p:pic>
        <p:nvPicPr>
          <p:cNvPr id="121" name="Picture 120" descr="Chart, waterfall chart&#10;&#10;Description automatically generated">
            <a:extLst>
              <a:ext uri="{FF2B5EF4-FFF2-40B4-BE49-F238E27FC236}">
                <a16:creationId xmlns:a16="http://schemas.microsoft.com/office/drawing/2014/main" id="{05663F91-DA77-4A54-B9D9-B6C38FF6C7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" y="7962425"/>
            <a:ext cx="1938554" cy="2228987"/>
          </a:xfrm>
          <a:prstGeom prst="rect">
            <a:avLst/>
          </a:prstGeom>
        </p:spPr>
      </p:pic>
      <p:pic>
        <p:nvPicPr>
          <p:cNvPr id="123" name="Picture 122" descr="Chart, bar chart&#10;&#10;Description automatically generated">
            <a:extLst>
              <a:ext uri="{FF2B5EF4-FFF2-40B4-BE49-F238E27FC236}">
                <a16:creationId xmlns:a16="http://schemas.microsoft.com/office/drawing/2014/main" id="{A2379F46-B9F6-42F7-8FFB-0A6AD41257B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3" y="3548354"/>
            <a:ext cx="1938554" cy="2228987"/>
          </a:xfrm>
          <a:prstGeom prst="rect">
            <a:avLst/>
          </a:prstGeom>
        </p:spPr>
      </p:pic>
      <p:pic>
        <p:nvPicPr>
          <p:cNvPr id="125" name="Picture 124" descr="Chart, waterfall chart&#10;&#10;Description automatically generated">
            <a:extLst>
              <a:ext uri="{FF2B5EF4-FFF2-40B4-BE49-F238E27FC236}">
                <a16:creationId xmlns:a16="http://schemas.microsoft.com/office/drawing/2014/main" id="{F7716827-562D-4510-B56B-8D37F5D608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3" y="7962425"/>
            <a:ext cx="1938554" cy="2228987"/>
          </a:xfrm>
          <a:prstGeom prst="rect">
            <a:avLst/>
          </a:prstGeom>
        </p:spPr>
      </p:pic>
      <p:pic>
        <p:nvPicPr>
          <p:cNvPr id="127" name="Picture 126" descr="Chart, waterfall chart&#10;&#10;Description automatically generated">
            <a:extLst>
              <a:ext uri="{FF2B5EF4-FFF2-40B4-BE49-F238E27FC236}">
                <a16:creationId xmlns:a16="http://schemas.microsoft.com/office/drawing/2014/main" id="{8D352A05-3D4A-4563-AAA9-5F9987C7A8F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9" y="1329077"/>
            <a:ext cx="1938554" cy="2228987"/>
          </a:xfrm>
          <a:prstGeom prst="rect">
            <a:avLst/>
          </a:prstGeom>
        </p:spPr>
      </p:pic>
      <p:pic>
        <p:nvPicPr>
          <p:cNvPr id="129" name="Picture 128" descr="Chart, bar chart&#10;&#10;Description automatically generated">
            <a:extLst>
              <a:ext uri="{FF2B5EF4-FFF2-40B4-BE49-F238E27FC236}">
                <a16:creationId xmlns:a16="http://schemas.microsoft.com/office/drawing/2014/main" id="{CF84C8D4-21A0-40C4-AF9C-B81020D7D0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4" y="5757801"/>
            <a:ext cx="1938554" cy="2228987"/>
          </a:xfrm>
          <a:prstGeom prst="rect">
            <a:avLst/>
          </a:prstGeom>
        </p:spPr>
      </p:pic>
      <p:pic>
        <p:nvPicPr>
          <p:cNvPr id="131" name="Picture 130" descr="Chart, waterfall chart&#10;&#10;Description automatically generated">
            <a:extLst>
              <a:ext uri="{FF2B5EF4-FFF2-40B4-BE49-F238E27FC236}">
                <a16:creationId xmlns:a16="http://schemas.microsoft.com/office/drawing/2014/main" id="{ACC25757-4523-4B6B-9743-01E4F08E518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9" y="5757801"/>
            <a:ext cx="1938554" cy="2228987"/>
          </a:xfrm>
          <a:prstGeom prst="rect">
            <a:avLst/>
          </a:prstGeom>
        </p:spPr>
      </p:pic>
      <p:pic>
        <p:nvPicPr>
          <p:cNvPr id="69" name="Picture 68" descr="Chart, waterfall chart&#10;&#10;Description automatically generated">
            <a:extLst>
              <a:ext uri="{FF2B5EF4-FFF2-40B4-BE49-F238E27FC236}">
                <a16:creationId xmlns:a16="http://schemas.microsoft.com/office/drawing/2014/main" id="{BF749F07-18FB-44ED-9493-11D96646FF7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256" y="7962425"/>
            <a:ext cx="1938554" cy="2228987"/>
          </a:xfrm>
          <a:prstGeom prst="rect">
            <a:avLst/>
          </a:prstGeom>
        </p:spPr>
      </p:pic>
      <p:pic>
        <p:nvPicPr>
          <p:cNvPr id="101" name="Picture 100" descr="Chart, bar chart&#10;&#10;Description automatically generated">
            <a:extLst>
              <a:ext uri="{FF2B5EF4-FFF2-40B4-BE49-F238E27FC236}">
                <a16:creationId xmlns:a16="http://schemas.microsoft.com/office/drawing/2014/main" id="{0F84FC17-8AF3-4BE9-81BD-79FFC4A6F24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51" y="5757801"/>
            <a:ext cx="1938554" cy="22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8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37F2DC0-AA4E-4098-A0E1-D545CAC8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8" y="0"/>
            <a:ext cx="4345149" cy="5760000"/>
          </a:xfrm>
          <a:prstGeom prst="rect">
            <a:avLst/>
          </a:prstGeom>
        </p:spPr>
      </p:pic>
      <p:pic>
        <p:nvPicPr>
          <p:cNvPr id="19" name="Picture 1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9A8C8DA-940E-4AC7-B05A-127012C20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8" y="5760488"/>
            <a:ext cx="4345149" cy="5760000"/>
          </a:xfrm>
          <a:prstGeom prst="rect">
            <a:avLst/>
          </a:prstGeom>
        </p:spPr>
      </p:pic>
      <p:pic>
        <p:nvPicPr>
          <p:cNvPr id="21" name="Picture 2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FB4CD17-2B04-4ED0-AAD9-BDFCD9CE6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45" y="0"/>
            <a:ext cx="4345149" cy="5760000"/>
          </a:xfrm>
          <a:prstGeom prst="rect">
            <a:avLst/>
          </a:prstGeom>
        </p:spPr>
      </p:pic>
      <p:pic>
        <p:nvPicPr>
          <p:cNvPr id="23" name="Picture 2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4E4CDDE-CA71-4162-AC67-9808C9DC5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45" y="5760488"/>
            <a:ext cx="4345149" cy="5760000"/>
          </a:xfrm>
          <a:prstGeom prst="rect">
            <a:avLst/>
          </a:prstGeom>
        </p:spPr>
      </p:pic>
      <p:pic>
        <p:nvPicPr>
          <p:cNvPr id="25" name="Picture 2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148E8D0-F9DE-4732-BF4A-756A65A01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042" y="0"/>
            <a:ext cx="4361375" cy="5760000"/>
          </a:xfrm>
          <a:prstGeom prst="rect">
            <a:avLst/>
          </a:prstGeom>
        </p:spPr>
      </p:pic>
      <p:pic>
        <p:nvPicPr>
          <p:cNvPr id="27" name="Picture 2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13CBEE4-7905-4DD9-9BDE-B076AE8F1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042" y="5760488"/>
            <a:ext cx="436137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1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Massie, Leanne</dc:creator>
  <cp:lastModifiedBy>Massie, Leanne</cp:lastModifiedBy>
  <cp:revision>17</cp:revision>
  <dcterms:created xsi:type="dcterms:W3CDTF">2020-09-23T21:27:19Z</dcterms:created>
  <dcterms:modified xsi:type="dcterms:W3CDTF">2020-10-06T23:15:14Z</dcterms:modified>
</cp:coreProperties>
</file>